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2"/>
  </p:notesMasterIdLst>
  <p:sldIdLst>
    <p:sldId id="256" r:id="rId2"/>
    <p:sldId id="273" r:id="rId3"/>
    <p:sldId id="274" r:id="rId4"/>
    <p:sldId id="269" r:id="rId5"/>
    <p:sldId id="275" r:id="rId6"/>
    <p:sldId id="276" r:id="rId7"/>
    <p:sldId id="277" r:id="rId8"/>
    <p:sldId id="278" r:id="rId9"/>
    <p:sldId id="279" r:id="rId10"/>
    <p:sldId id="280" r:id="rId11"/>
  </p:sldIdLst>
  <p:sldSz cx="9144000" cy="5715000" type="screen16x10"/>
  <p:notesSz cx="6858000" cy="97345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&lt;cabeçalho&gt;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t-BR"/>
              <a:t>&lt;rodapé&gt;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BD21DAA3-5DD6-4371-B811-FFAC821DB65A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393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88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0931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202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8016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595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152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730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3054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231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72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63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9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1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98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14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31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2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66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05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14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496702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  <p:sp>
        <p:nvSpPr>
          <p:cNvPr id="49" name="CustomShape 4"/>
          <p:cNvSpPr/>
          <p:nvPr/>
        </p:nvSpPr>
        <p:spPr>
          <a:xfrm>
            <a:off x="971640" y="2647245"/>
            <a:ext cx="6264000" cy="4201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400" b="1" dirty="0" smtClean="0">
                <a:solidFill>
                  <a:srgbClr val="C00000"/>
                </a:solidFill>
                <a:latin typeface="Times New Roman"/>
              </a:rPr>
              <a:t>TÍTULO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4967019"/>
            <a:ext cx="5470200" cy="700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20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dirty="0"/>
          </a:p>
          <a:p>
            <a:pPr algn="just">
              <a:lnSpc>
                <a:spcPct val="1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20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20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20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dirty="0"/>
          </a:p>
        </p:txBody>
      </p:sp>
      <p:sp>
        <p:nvSpPr>
          <p:cNvPr id="51" name="CustomShape 6"/>
          <p:cNvSpPr/>
          <p:nvPr/>
        </p:nvSpPr>
        <p:spPr>
          <a:xfrm>
            <a:off x="971640" y="84858"/>
            <a:ext cx="6264000" cy="577901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rgbClr val="000000"/>
                </a:solidFill>
                <a:latin typeface="Times New Roman"/>
              </a:rPr>
              <a:t>Universidade Federal de São João </a:t>
            </a:r>
            <a:r>
              <a:rPr lang="pt-BR" b="1" dirty="0" err="1">
                <a:solidFill>
                  <a:srgbClr val="000000"/>
                </a:solidFill>
                <a:latin typeface="Times New Roman"/>
              </a:rPr>
              <a:t>del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 Rei - UFSJ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rgbClr val="000000"/>
                </a:solidFill>
                <a:latin typeface="Times New Roman"/>
              </a:rPr>
              <a:t>Engenharia Mecânica</a:t>
            </a:r>
            <a:endParaRPr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431597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CONCLUSÃO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10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47707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SUMÁRIO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2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84233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MOTIVAÇÃO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3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81794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INTRODUÇÃO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4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33944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OBJETIVOS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5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6847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3964839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REVISÃO LITERÁRIA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6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08333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-1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5691227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MATERIAIS E MÉTODOS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7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9039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3964839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RESULTADOS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8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22986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431597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ANÁLISE E DISCUSSÃO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9</a:t>
            </a:fld>
            <a:endParaRPr lang="pt-BR"/>
          </a:p>
        </p:txBody>
      </p:sp>
      <p:sp>
        <p:nvSpPr>
          <p:cNvPr id="10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Trabalho de Conclusão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de Curso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03952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196</Words>
  <Application>Microsoft Office PowerPoint</Application>
  <PresentationFormat>Apresentação na tela (16:10)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Chevin-Medium</vt:lpstr>
      <vt:lpstr>DejaVu Sans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Artur Avelar</dc:creator>
  <cp:lastModifiedBy>Artur Avelar</cp:lastModifiedBy>
  <cp:revision>5</cp:revision>
  <dcterms:modified xsi:type="dcterms:W3CDTF">2023-02-01T15:32:11Z</dcterms:modified>
</cp:coreProperties>
</file>